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6"/>
  </p:handoutMasterIdLst>
  <p:sldIdLst>
    <p:sldId id="292" r:id="rId2"/>
    <p:sldId id="293" r:id="rId3"/>
    <p:sldId id="273" r:id="rId4"/>
    <p:sldId id="274" r:id="rId5"/>
    <p:sldId id="281" r:id="rId6"/>
    <p:sldId id="282" r:id="rId7"/>
    <p:sldId id="279" r:id="rId8"/>
    <p:sldId id="280" r:id="rId9"/>
    <p:sldId id="275" r:id="rId10"/>
    <p:sldId id="276" r:id="rId11"/>
    <p:sldId id="277" r:id="rId12"/>
    <p:sldId id="278" r:id="rId13"/>
    <p:sldId id="283" r:id="rId14"/>
    <p:sldId id="284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-1" y="330200"/>
            <a:ext cx="9144000" cy="6527800"/>
            <a:chOff x="-1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-1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49" y="3009900"/>
              <a:ext cx="5107517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 algn="just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rapidement en utilisant les compléments.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85200D-0B97-D089-92F4-C8228B62C270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3</a:t>
            </a:r>
            <a:r>
              <a:rPr lang="fr-FR" sz="8000" dirty="0"/>
              <a:t> + 5 + </a:t>
            </a:r>
            <a:r>
              <a:rPr lang="fr-FR" sz="8000" dirty="0">
                <a:solidFill>
                  <a:schemeClr val="accent1"/>
                </a:solidFill>
              </a:rPr>
              <a:t>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2F963-D8EA-6C76-383F-C7146294032A}"/>
              </a:ext>
            </a:extLst>
          </p:cNvPr>
          <p:cNvSpPr txBox="1"/>
          <p:nvPr/>
        </p:nvSpPr>
        <p:spPr>
          <a:xfrm>
            <a:off x="3776023" y="2976271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64498A-FB06-E44A-A522-B82C9FEAD1C7}"/>
              </a:ext>
            </a:extLst>
          </p:cNvPr>
          <p:cNvSpPr txBox="1"/>
          <p:nvPr/>
        </p:nvSpPr>
        <p:spPr>
          <a:xfrm>
            <a:off x="4854698" y="2976270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+5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B590C7-0275-C69F-708B-D643D32181FF}"/>
              </a:ext>
            </a:extLst>
          </p:cNvPr>
          <p:cNvSpPr txBox="1"/>
          <p:nvPr/>
        </p:nvSpPr>
        <p:spPr>
          <a:xfrm>
            <a:off x="4389581" y="4876716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15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3199FE23-093F-2A82-D920-30585B461723}"/>
              </a:ext>
            </a:extLst>
          </p:cNvPr>
          <p:cNvGrpSpPr/>
          <p:nvPr/>
        </p:nvGrpSpPr>
        <p:grpSpPr>
          <a:xfrm rot="10800000" flipV="1">
            <a:off x="3041895" y="2110101"/>
            <a:ext cx="2693886" cy="1126009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EF44C6C5-A492-7429-9EB1-811617A79FE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3C56FA1F-2006-D9C8-D5AE-D504150947B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646F617-8031-30D6-DD21-DFA169B4298D}"/>
              </a:ext>
            </a:extLst>
          </p:cNvPr>
          <p:cNvGrpSpPr/>
          <p:nvPr/>
        </p:nvGrpSpPr>
        <p:grpSpPr>
          <a:xfrm rot="10800000" flipV="1">
            <a:off x="4349171" y="4025987"/>
            <a:ext cx="1312389" cy="1126009"/>
            <a:chOff x="6008243" y="4960698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E9CD5BF1-0A65-B0FC-D5BA-C71BF877774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E348090-1020-B4D8-E033-867F25729953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2333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212769" y="981694"/>
            <a:ext cx="55418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 + 5 + 8 + 1</a:t>
            </a:r>
          </a:p>
        </p:txBody>
      </p:sp>
    </p:spTree>
    <p:extLst>
      <p:ext uri="{BB962C8B-B14F-4D97-AF65-F5344CB8AC3E}">
        <p14:creationId xmlns:p14="http://schemas.microsoft.com/office/powerpoint/2010/main" val="29211647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2F963-D8EA-6C76-383F-C7146294032A}"/>
              </a:ext>
            </a:extLst>
          </p:cNvPr>
          <p:cNvSpPr txBox="1"/>
          <p:nvPr/>
        </p:nvSpPr>
        <p:spPr>
          <a:xfrm>
            <a:off x="3403930" y="2926607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64498A-FB06-E44A-A522-B82C9FEAD1C7}"/>
              </a:ext>
            </a:extLst>
          </p:cNvPr>
          <p:cNvSpPr txBox="1"/>
          <p:nvPr/>
        </p:nvSpPr>
        <p:spPr>
          <a:xfrm>
            <a:off x="4482604" y="2926606"/>
            <a:ext cx="2531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+5+1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B590C7-0275-C69F-708B-D643D32181FF}"/>
              </a:ext>
            </a:extLst>
          </p:cNvPr>
          <p:cNvSpPr txBox="1"/>
          <p:nvPr/>
        </p:nvSpPr>
        <p:spPr>
          <a:xfrm>
            <a:off x="4532086" y="4924919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16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119C172-45FF-AAD3-C9EA-85473166872C}"/>
              </a:ext>
            </a:extLst>
          </p:cNvPr>
          <p:cNvSpPr txBox="1"/>
          <p:nvPr/>
        </p:nvSpPr>
        <p:spPr>
          <a:xfrm>
            <a:off x="2212769" y="981694"/>
            <a:ext cx="55418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2</a:t>
            </a:r>
            <a:r>
              <a:rPr lang="fr-FR" sz="8000" dirty="0"/>
              <a:t> + 5 + </a:t>
            </a:r>
            <a:r>
              <a:rPr lang="fr-FR" sz="8000" dirty="0">
                <a:solidFill>
                  <a:schemeClr val="accent1"/>
                </a:solidFill>
              </a:rPr>
              <a:t>8</a:t>
            </a:r>
            <a:r>
              <a:rPr lang="fr-FR" sz="8000" dirty="0"/>
              <a:t> + 1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178D7701-76A1-855A-E24F-CA0E9423A017}"/>
              </a:ext>
            </a:extLst>
          </p:cNvPr>
          <p:cNvGrpSpPr/>
          <p:nvPr/>
        </p:nvGrpSpPr>
        <p:grpSpPr>
          <a:xfrm rot="10800000" flipV="1">
            <a:off x="2570841" y="2010664"/>
            <a:ext cx="2875974" cy="1126009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A4013850-32CE-C128-D7D8-CF66E34E1F7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8A87D6D8-A5E4-EC6C-A6C0-2201EB20E9BD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64761DB-7E06-2B72-8556-191D50B38975}"/>
              </a:ext>
            </a:extLst>
          </p:cNvPr>
          <p:cNvGrpSpPr/>
          <p:nvPr/>
        </p:nvGrpSpPr>
        <p:grpSpPr>
          <a:xfrm rot="10800000" flipV="1">
            <a:off x="4163619" y="4081875"/>
            <a:ext cx="1905332" cy="1126009"/>
            <a:chOff x="6008243" y="4960698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BBFFC622-DA67-BBBE-734F-B8FFF583B9D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FBECE8C-B280-8DB5-7CDD-A3C4A6653142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E8E5D93-B91A-F04B-61AD-68E97A78B252}"/>
              </a:ext>
            </a:extLst>
          </p:cNvPr>
          <p:cNvCxnSpPr>
            <a:cxnSpLocks/>
          </p:cNvCxnSpPr>
          <p:nvPr/>
        </p:nvCxnSpPr>
        <p:spPr>
          <a:xfrm flipH="1">
            <a:off x="5118597" y="4098874"/>
            <a:ext cx="215345" cy="10666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5261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212769" y="981694"/>
            <a:ext cx="55418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 + 7 + 6 + 2</a:t>
            </a:r>
          </a:p>
        </p:txBody>
      </p:sp>
    </p:spTree>
    <p:extLst>
      <p:ext uri="{BB962C8B-B14F-4D97-AF65-F5344CB8AC3E}">
        <p14:creationId xmlns:p14="http://schemas.microsoft.com/office/powerpoint/2010/main" val="34049526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2F963-D8EA-6C76-383F-C7146294032A}"/>
              </a:ext>
            </a:extLst>
          </p:cNvPr>
          <p:cNvSpPr txBox="1"/>
          <p:nvPr/>
        </p:nvSpPr>
        <p:spPr>
          <a:xfrm>
            <a:off x="3459348" y="2970151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64498A-FB06-E44A-A522-B82C9FEAD1C7}"/>
              </a:ext>
            </a:extLst>
          </p:cNvPr>
          <p:cNvSpPr txBox="1"/>
          <p:nvPr/>
        </p:nvSpPr>
        <p:spPr>
          <a:xfrm>
            <a:off x="4538022" y="2970150"/>
            <a:ext cx="253175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+7+2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B590C7-0275-C69F-708B-D643D32181FF}"/>
              </a:ext>
            </a:extLst>
          </p:cNvPr>
          <p:cNvSpPr txBox="1"/>
          <p:nvPr/>
        </p:nvSpPr>
        <p:spPr>
          <a:xfrm>
            <a:off x="4566227" y="4970202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119C172-45FF-AAD3-C9EA-85473166872C}"/>
              </a:ext>
            </a:extLst>
          </p:cNvPr>
          <p:cNvSpPr txBox="1"/>
          <p:nvPr/>
        </p:nvSpPr>
        <p:spPr>
          <a:xfrm>
            <a:off x="2212769" y="981694"/>
            <a:ext cx="554181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4</a:t>
            </a:r>
            <a:r>
              <a:rPr lang="fr-FR" sz="8000" dirty="0"/>
              <a:t> + 7 + </a:t>
            </a:r>
            <a:r>
              <a:rPr lang="fr-FR" sz="8000" dirty="0">
                <a:solidFill>
                  <a:schemeClr val="accent1"/>
                </a:solidFill>
              </a:rPr>
              <a:t>6</a:t>
            </a:r>
            <a:r>
              <a:rPr lang="fr-FR" sz="8000" dirty="0"/>
              <a:t> + 2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9A888C7-C9D8-1D63-5624-0FD726789DE6}"/>
              </a:ext>
            </a:extLst>
          </p:cNvPr>
          <p:cNvGrpSpPr/>
          <p:nvPr/>
        </p:nvGrpSpPr>
        <p:grpSpPr>
          <a:xfrm rot="10800000" flipV="1">
            <a:off x="2697511" y="2012404"/>
            <a:ext cx="2824514" cy="1126009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63F9507-7432-EBC6-C056-21F649A1547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324BE788-6756-BB5B-960B-38B22EAAB85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17A87E-1735-6942-AFFD-20479468C290}"/>
              </a:ext>
            </a:extLst>
          </p:cNvPr>
          <p:cNvGrpSpPr/>
          <p:nvPr/>
        </p:nvGrpSpPr>
        <p:grpSpPr>
          <a:xfrm rot="10800000" flipV="1">
            <a:off x="4109195" y="4153023"/>
            <a:ext cx="2010555" cy="1126009"/>
            <a:chOff x="6008243" y="4960698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5A1DEF21-AA90-2667-BAB8-EFA736F56D7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D6AE2512-9CC1-437A-6392-AAFED8F5E914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EC1253D-487A-3036-8CA8-8B90F7CBB475}"/>
              </a:ext>
            </a:extLst>
          </p:cNvPr>
          <p:cNvCxnSpPr>
            <a:cxnSpLocks/>
          </p:cNvCxnSpPr>
          <p:nvPr/>
        </p:nvCxnSpPr>
        <p:spPr>
          <a:xfrm flipH="1">
            <a:off x="5118597" y="4166608"/>
            <a:ext cx="215345" cy="1066693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98331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8E53C54-A764-3036-B749-41A89C8D29B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5A648D79-5BB8-7A85-0861-F40192AC6E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05516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4419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 + 5 + 3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85200D-0B97-D089-92F4-C8228B62C270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5</a:t>
            </a:r>
            <a:r>
              <a:rPr lang="fr-FR" sz="8000" dirty="0"/>
              <a:t> + </a:t>
            </a:r>
            <a:r>
              <a:rPr lang="fr-FR" sz="8000" dirty="0">
                <a:solidFill>
                  <a:schemeClr val="accent1"/>
                </a:solidFill>
              </a:rPr>
              <a:t>5</a:t>
            </a:r>
            <a:r>
              <a:rPr lang="fr-FR" sz="8000" dirty="0"/>
              <a:t> + 3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2F963-D8EA-6C76-383F-C7146294032A}"/>
              </a:ext>
            </a:extLst>
          </p:cNvPr>
          <p:cNvSpPr txBox="1"/>
          <p:nvPr/>
        </p:nvSpPr>
        <p:spPr>
          <a:xfrm>
            <a:off x="3083296" y="3120571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64498A-FB06-E44A-A522-B82C9FEAD1C7}"/>
              </a:ext>
            </a:extLst>
          </p:cNvPr>
          <p:cNvSpPr txBox="1"/>
          <p:nvPr/>
        </p:nvSpPr>
        <p:spPr>
          <a:xfrm>
            <a:off x="4161971" y="3120570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+3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B590C7-0275-C69F-708B-D643D32181FF}"/>
              </a:ext>
            </a:extLst>
          </p:cNvPr>
          <p:cNvSpPr txBox="1"/>
          <p:nvPr/>
        </p:nvSpPr>
        <p:spPr>
          <a:xfrm>
            <a:off x="3665349" y="5067887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13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B04C7665-DAFC-E922-08CF-6840C442EC4F}"/>
              </a:ext>
            </a:extLst>
          </p:cNvPr>
          <p:cNvGrpSpPr/>
          <p:nvPr/>
        </p:nvGrpSpPr>
        <p:grpSpPr>
          <a:xfrm rot="10800000" flipV="1">
            <a:off x="3041896" y="2110101"/>
            <a:ext cx="1312389" cy="1126009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F3EF0C66-DE98-7B44-9FF3-DBDF1A4A5A8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7D6FA796-DEC1-DC10-7F0B-F43817B445A5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F1CC144E-CE9C-0102-C0CA-894CF6835640}"/>
              </a:ext>
            </a:extLst>
          </p:cNvPr>
          <p:cNvGrpSpPr/>
          <p:nvPr/>
        </p:nvGrpSpPr>
        <p:grpSpPr>
          <a:xfrm rot="10800000" flipV="1">
            <a:off x="3656444" y="4184444"/>
            <a:ext cx="1312389" cy="1126009"/>
            <a:chOff x="6008243" y="4960698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8DB41C64-2C10-E204-3674-8136DA23A90B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7D9BB735-30CB-3588-682A-E01FFE545ED8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 + 9 + 8</a:t>
            </a:r>
          </a:p>
        </p:txBody>
      </p:sp>
    </p:spTree>
    <p:extLst>
      <p:ext uri="{BB962C8B-B14F-4D97-AF65-F5344CB8AC3E}">
        <p14:creationId xmlns:p14="http://schemas.microsoft.com/office/powerpoint/2010/main" val="15267123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85200D-0B97-D089-92F4-C8228B62C270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</a:t>
            </a:r>
            <a:r>
              <a:rPr lang="fr-FR" sz="8000" dirty="0"/>
              <a:t> + </a:t>
            </a:r>
            <a:r>
              <a:rPr lang="fr-FR" sz="8000" dirty="0">
                <a:solidFill>
                  <a:schemeClr val="accent1"/>
                </a:solidFill>
              </a:rPr>
              <a:t>9</a:t>
            </a:r>
            <a:r>
              <a:rPr lang="fr-FR" sz="8000" dirty="0"/>
              <a:t> + 8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2F963-D8EA-6C76-383F-C7146294032A}"/>
              </a:ext>
            </a:extLst>
          </p:cNvPr>
          <p:cNvSpPr txBox="1"/>
          <p:nvPr/>
        </p:nvSpPr>
        <p:spPr>
          <a:xfrm>
            <a:off x="3103397" y="3024981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64498A-FB06-E44A-A522-B82C9FEAD1C7}"/>
              </a:ext>
            </a:extLst>
          </p:cNvPr>
          <p:cNvSpPr txBox="1"/>
          <p:nvPr/>
        </p:nvSpPr>
        <p:spPr>
          <a:xfrm>
            <a:off x="4182072" y="3024980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+8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B590C7-0275-C69F-708B-D643D32181FF}"/>
              </a:ext>
            </a:extLst>
          </p:cNvPr>
          <p:cNvSpPr txBox="1"/>
          <p:nvPr/>
        </p:nvSpPr>
        <p:spPr>
          <a:xfrm>
            <a:off x="3681185" y="4944010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18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0CD9C34-829A-7922-4400-6A2BF1A368FE}"/>
              </a:ext>
            </a:extLst>
          </p:cNvPr>
          <p:cNvGrpSpPr/>
          <p:nvPr/>
        </p:nvGrpSpPr>
        <p:grpSpPr>
          <a:xfrm rot="10800000" flipV="1">
            <a:off x="3041896" y="2110101"/>
            <a:ext cx="1312389" cy="1126009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14ECC50-EB2E-C7A9-30D3-24F4A9CEB33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CFAD6DFF-2361-EBC6-173B-A9B42D8A04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4A111C0-6481-8028-022F-5DE91F3D14AF}"/>
              </a:ext>
            </a:extLst>
          </p:cNvPr>
          <p:cNvGrpSpPr/>
          <p:nvPr/>
        </p:nvGrpSpPr>
        <p:grpSpPr>
          <a:xfrm rot="10800000" flipV="1">
            <a:off x="3621455" y="4059634"/>
            <a:ext cx="1312389" cy="1126009"/>
            <a:chOff x="6008243" y="4960698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A309DFCA-E431-88BA-3039-9FF10A28516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E40C82C8-9952-C1F3-2B00-258B9A73312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50001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5 + 4 + 5</a:t>
            </a:r>
          </a:p>
        </p:txBody>
      </p:sp>
    </p:spTree>
    <p:extLst>
      <p:ext uri="{BB962C8B-B14F-4D97-AF65-F5344CB8AC3E}">
        <p14:creationId xmlns:p14="http://schemas.microsoft.com/office/powerpoint/2010/main" val="20715571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0785200D-0B97-D089-92F4-C8228B62C270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5</a:t>
            </a:r>
            <a:r>
              <a:rPr lang="fr-FR" sz="8000" dirty="0"/>
              <a:t> + 4 + </a:t>
            </a:r>
            <a:r>
              <a:rPr lang="fr-FR" sz="8000" dirty="0">
                <a:solidFill>
                  <a:schemeClr val="accent1"/>
                </a:solidFill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B12F963-D8EA-6C76-383F-C7146294032A}"/>
              </a:ext>
            </a:extLst>
          </p:cNvPr>
          <p:cNvSpPr txBox="1"/>
          <p:nvPr/>
        </p:nvSpPr>
        <p:spPr>
          <a:xfrm>
            <a:off x="3639457" y="3175989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chemeClr val="accent1"/>
                </a:solidFill>
              </a:rPr>
              <a:t>10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E64498A-FB06-E44A-A522-B82C9FEAD1C7}"/>
              </a:ext>
            </a:extLst>
          </p:cNvPr>
          <p:cNvSpPr txBox="1"/>
          <p:nvPr/>
        </p:nvSpPr>
        <p:spPr>
          <a:xfrm>
            <a:off x="4718132" y="3175988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+4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B590C7-0275-C69F-708B-D643D32181FF}"/>
              </a:ext>
            </a:extLst>
          </p:cNvPr>
          <p:cNvSpPr txBox="1"/>
          <p:nvPr/>
        </p:nvSpPr>
        <p:spPr>
          <a:xfrm>
            <a:off x="4212604" y="5038907"/>
            <a:ext cx="134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C00000"/>
                </a:solidFill>
              </a:rPr>
              <a:t>14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F548E0AB-BA61-818C-0DE3-05CCAAF98F12}"/>
              </a:ext>
            </a:extLst>
          </p:cNvPr>
          <p:cNvGrpSpPr/>
          <p:nvPr/>
        </p:nvGrpSpPr>
        <p:grpSpPr>
          <a:xfrm rot="10800000" flipV="1">
            <a:off x="3041895" y="2110101"/>
            <a:ext cx="2670135" cy="1126009"/>
            <a:chOff x="6008243" y="4960698"/>
            <a:chExt cx="1499958" cy="761166"/>
          </a:xfrm>
        </p:grpSpPr>
        <p:cxnSp>
          <p:nvCxnSpPr>
            <p:cNvPr id="8" name="Connecteur droit 7">
              <a:extLst>
                <a:ext uri="{FF2B5EF4-FFF2-40B4-BE49-F238E27FC236}">
                  <a16:creationId xmlns:a16="http://schemas.microsoft.com/office/drawing/2014/main" id="{94AE67FE-247E-2E83-ED60-9D53D51A19E1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21E7BFAB-04D3-634A-D2DC-61512F08D6A2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ACB14BD-ABBD-B716-38D5-568EFCFEB742}"/>
              </a:ext>
            </a:extLst>
          </p:cNvPr>
          <p:cNvGrpSpPr/>
          <p:nvPr/>
        </p:nvGrpSpPr>
        <p:grpSpPr>
          <a:xfrm rot="10800000" flipV="1">
            <a:off x="4212605" y="4244273"/>
            <a:ext cx="1312389" cy="1126009"/>
            <a:chOff x="6008243" y="4960698"/>
            <a:chExt cx="1499958" cy="761166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AE53535C-A90B-FB93-F07C-E35BD1BC6D4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FEBC24DA-3AB7-0911-5B7D-CA89BE1F087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6178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657764" y="981694"/>
            <a:ext cx="37486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 + 5 + 7</a:t>
            </a:r>
          </a:p>
        </p:txBody>
      </p:sp>
    </p:spTree>
    <p:extLst>
      <p:ext uri="{BB962C8B-B14F-4D97-AF65-F5344CB8AC3E}">
        <p14:creationId xmlns:p14="http://schemas.microsoft.com/office/powerpoint/2010/main" val="41482284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143</TotalTime>
  <Words>149</Words>
  <Application>Microsoft Office PowerPoint</Application>
  <PresentationFormat>Affichage à l'écran (4:3)</PresentationFormat>
  <Paragraphs>57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20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37</cp:revision>
  <dcterms:created xsi:type="dcterms:W3CDTF">2023-02-07T14:55:57Z</dcterms:created>
  <dcterms:modified xsi:type="dcterms:W3CDTF">2025-08-12T13:58:05Z</dcterms:modified>
</cp:coreProperties>
</file>